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2.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handoutMasterIdLst>
    <p:handoutMasterId r:id="rId147"/>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598" r:id="rId34"/>
    <p:sldId id="473" r:id="rId35"/>
    <p:sldId id="516" r:id="rId36"/>
    <p:sldId id="524" r:id="rId37"/>
    <p:sldId id="526" r:id="rId38"/>
    <p:sldId id="525" r:id="rId39"/>
    <p:sldId id="517" r:id="rId40"/>
    <p:sldId id="532" r:id="rId41"/>
    <p:sldId id="510" r:id="rId42"/>
    <p:sldId id="511" r:id="rId43"/>
    <p:sldId id="512" r:id="rId44"/>
    <p:sldId id="513" r:id="rId45"/>
    <p:sldId id="514" r:id="rId46"/>
    <p:sldId id="515" r:id="rId47"/>
    <p:sldId id="509" r:id="rId48"/>
    <p:sldId id="508" r:id="rId49"/>
    <p:sldId id="410" r:id="rId50"/>
    <p:sldId id="518" r:id="rId51"/>
    <p:sldId id="520" r:id="rId52"/>
    <p:sldId id="521" r:id="rId53"/>
    <p:sldId id="522" r:id="rId54"/>
    <p:sldId id="474" r:id="rId55"/>
    <p:sldId id="423" r:id="rId56"/>
    <p:sldId id="426" r:id="rId57"/>
    <p:sldId id="425" r:id="rId58"/>
    <p:sldId id="432" r:id="rId59"/>
    <p:sldId id="437" r:id="rId60"/>
    <p:sldId id="433" r:id="rId61"/>
    <p:sldId id="434" r:id="rId62"/>
    <p:sldId id="435" r:id="rId63"/>
    <p:sldId id="436" r:id="rId64"/>
    <p:sldId id="429" r:id="rId65"/>
    <p:sldId id="440" r:id="rId66"/>
    <p:sldId id="441" r:id="rId67"/>
    <p:sldId id="444" r:id="rId68"/>
    <p:sldId id="430" r:id="rId69"/>
    <p:sldId id="463" r:id="rId70"/>
    <p:sldId id="539" r:id="rId71"/>
    <p:sldId id="542" r:id="rId72"/>
    <p:sldId id="416" r:id="rId73"/>
    <p:sldId id="469" r:id="rId74"/>
    <p:sldId id="480" r:id="rId75"/>
    <p:sldId id="552" r:id="rId76"/>
    <p:sldId id="591" r:id="rId77"/>
    <p:sldId id="606" r:id="rId78"/>
    <p:sldId id="607" r:id="rId79"/>
    <p:sldId id="608" r:id="rId80"/>
    <p:sldId id="609" r:id="rId81"/>
    <p:sldId id="610" r:id="rId82"/>
    <p:sldId id="611" r:id="rId83"/>
    <p:sldId id="612" r:id="rId84"/>
    <p:sldId id="613" r:id="rId85"/>
    <p:sldId id="588" r:id="rId86"/>
    <p:sldId id="587" r:id="rId87"/>
    <p:sldId id="603" r:id="rId88"/>
    <p:sldId id="590" r:id="rId89"/>
    <p:sldId id="589" r:id="rId90"/>
    <p:sldId id="560" r:id="rId91"/>
    <p:sldId id="561" r:id="rId92"/>
    <p:sldId id="564" r:id="rId93"/>
    <p:sldId id="481" r:id="rId94"/>
    <p:sldId id="483" r:id="rId95"/>
    <p:sldId id="482" r:id="rId96"/>
    <p:sldId id="484" r:id="rId97"/>
    <p:sldId id="485" r:id="rId98"/>
    <p:sldId id="486" r:id="rId99"/>
    <p:sldId id="487" r:id="rId100"/>
    <p:sldId id="488" r:id="rId101"/>
    <p:sldId id="489" r:id="rId102"/>
    <p:sldId id="490" r:id="rId103"/>
    <p:sldId id="491" r:id="rId104"/>
    <p:sldId id="492" r:id="rId105"/>
    <p:sldId id="493" r:id="rId106"/>
    <p:sldId id="494" r:id="rId107"/>
    <p:sldId id="499" r:id="rId108"/>
    <p:sldId id="500" r:id="rId109"/>
    <p:sldId id="498" r:id="rId110"/>
    <p:sldId id="495" r:id="rId111"/>
    <p:sldId id="496" r:id="rId112"/>
    <p:sldId id="497" r:id="rId113"/>
    <p:sldId id="572" r:id="rId114"/>
    <p:sldId id="573" r:id="rId115"/>
    <p:sldId id="574" r:id="rId116"/>
    <p:sldId id="585" r:id="rId117"/>
    <p:sldId id="575" r:id="rId118"/>
    <p:sldId id="577" r:id="rId119"/>
    <p:sldId id="578" r:id="rId120"/>
    <p:sldId id="579" r:id="rId121"/>
    <p:sldId id="580" r:id="rId122"/>
    <p:sldId id="581" r:id="rId123"/>
    <p:sldId id="582" r:id="rId124"/>
    <p:sldId id="583" r:id="rId125"/>
    <p:sldId id="584" r:id="rId126"/>
    <p:sldId id="576" r:id="rId127"/>
    <p:sldId id="569" r:id="rId128"/>
    <p:sldId id="501" r:id="rId129"/>
    <p:sldId id="527" r:id="rId130"/>
    <p:sldId id="528" r:id="rId131"/>
    <p:sldId id="529" r:id="rId132"/>
    <p:sldId id="530" r:id="rId133"/>
    <p:sldId id="531" r:id="rId134"/>
    <p:sldId id="503" r:id="rId135"/>
    <p:sldId id="507" r:id="rId136"/>
    <p:sldId id="504" r:id="rId137"/>
    <p:sldId id="505" r:id="rId138"/>
    <p:sldId id="476" r:id="rId139"/>
    <p:sldId id="401" r:id="rId140"/>
    <p:sldId id="477" r:id="rId141"/>
    <p:sldId id="365" r:id="rId142"/>
    <p:sldId id="427" r:id="rId143"/>
    <p:sldId id="389" r:id="rId144"/>
    <p:sldId id="324" r:id="rId145"/>
  </p:sldIdLst>
  <p:sldSz cx="12192000" cy="6858000"/>
  <p:notesSz cx="6858000" cy="9144000"/>
  <p:custDataLst>
    <p:tags r:id="rId1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99CCFF"/>
    <a:srgbClr val="FFFF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8" autoAdjust="0"/>
    <p:restoredTop sz="81915" autoAdjust="0"/>
  </p:normalViewPr>
  <p:slideViewPr>
    <p:cSldViewPr snapToGrid="0">
      <p:cViewPr varScale="1">
        <p:scale>
          <a:sx n="94" d="100"/>
          <a:sy n="94" d="100"/>
        </p:scale>
        <p:origin x="1020" y="-174"/>
      </p:cViewPr>
      <p:guideLst>
        <p:guide orient="horz" pos="2523"/>
        <p:guide pos="7174"/>
      </p:guideLst>
    </p:cSldViewPr>
  </p:slideViewPr>
  <p:outlineViewPr>
    <p:cViewPr>
      <p:scale>
        <a:sx n="33" d="100"/>
        <a:sy n="33" d="100"/>
      </p:scale>
      <p:origin x="0" y="-13104"/>
    </p:cViewPr>
  </p:outlineViewPr>
  <p:notesTextViewPr>
    <p:cViewPr>
      <p:scale>
        <a:sx n="3" d="2"/>
        <a:sy n="3" d="2"/>
      </p:scale>
      <p:origin x="0" y="-72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129</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131</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134</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136</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138</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140</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r1</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2257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75</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B265-C5D7-72B2-2F3B-CD71C2DED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8462CD-DE22-E5C7-C1DF-8674F83D1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789B45-B8D6-2D56-5842-5ECCA2425673}"/>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8004FC2-73D3-EFAE-E2BB-F2918A4AD461}"/>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9418306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0B0-178C-44A0-446C-873B5CE5F4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5FD666-0661-B3A3-CA9E-2E42355265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B3BF46-7220-88AF-581D-25B9FB78CB47}"/>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4A2ED31-A018-7DC9-17EF-AFEF7C6CF0C3}"/>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06383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9300-7013-ACF1-EA7A-8BBE6F2E4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FAD4A-9443-EEE0-0C51-33C5EE580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8E087D-9EEB-80EF-3844-FCCE1F38AAF6}"/>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9F6CC43-6723-C598-83C3-FCC04CA56F1B}"/>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2576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0A9-A0B4-5F2A-C626-A73B45CDB6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0E6E-BA30-CA65-843B-623BF6351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48949-8CCA-8B44-8B70-FF3BD00732E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2F18233-B8FA-AC6E-30B7-A68777AE2666}"/>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2115674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5526-5416-6A9B-ED5F-FD900E6B7F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0A456-4AF1-F7E2-029B-8DDFD9375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BCA44-0433-A473-E6D9-59DB01588ED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66D3BA-60B6-CC14-9D54-CB29A9575752}"/>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49434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AF3A-45FA-2CED-FB1A-26EF86F1A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53079-30B0-5316-4629-9ACCA225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C91DA-9A5B-1F2E-60D9-BE26EB51D4D2}"/>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D6E28C-4F0B-A94F-8E9C-8107CB2AAEAB}"/>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165961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D1D2-6402-90B4-CC18-E677A531C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280FC-EA46-88E2-4286-8E5951A58E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5C8C46-6074-2945-3186-922B92584EF5}"/>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03D9504-E0BA-4661-B38A-860D76DD63BE}"/>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9621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DB9A-972A-3F43-B4A4-1FCC981790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F94CA9-B9BF-836C-8AF5-E08AF6C10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544AD-104F-1667-AF88-8C21FDDDB601}"/>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C8644A-9F80-256F-BB29-45A445896B18}"/>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158727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9D374-08D6-0084-8B45-E0FA7F20F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A4B88-08C5-00E7-558B-7097630DA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028F-F42C-46E1-BCF0-D88115B20604}"/>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636D070-D9D8-C635-F1E6-39B6B67AF692}"/>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31207149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b="0" i="0" dirty="0">
                <a:solidFill>
                  <a:srgbClr val="262626"/>
                </a:solidFill>
                <a:effectLst/>
                <a:latin typeface="-apple-system"/>
              </a:rPr>
              <a:t> ****************************************Report : timing        -path full        -delay max        -</a:t>
            </a:r>
            <a:r>
              <a:rPr lang="en-US" altLang="zh-TW" b="0" i="0" dirty="0" err="1">
                <a:solidFill>
                  <a:srgbClr val="262626"/>
                </a:solidFill>
                <a:effectLst/>
                <a:latin typeface="-apple-system"/>
              </a:rPr>
              <a:t>max_paths</a:t>
            </a:r>
            <a:r>
              <a:rPr lang="en-US" altLang="zh-TW" b="0" i="0" dirty="0">
                <a:solidFill>
                  <a:srgbClr val="262626"/>
                </a:solidFill>
                <a:effectLst/>
                <a:latin typeface="-apple-system"/>
              </a:rPr>
              <a:t> 1Design : </a:t>
            </a:r>
            <a:r>
              <a:rPr lang="en-US" altLang="zh-TW" b="0" i="0" dirty="0" err="1">
                <a:solidFill>
                  <a:srgbClr val="262626"/>
                </a:solidFill>
                <a:effectLst/>
                <a:latin typeface="-apple-system"/>
              </a:rPr>
              <a:t>NTTVersion</a:t>
            </a:r>
            <a:r>
              <a:rPr lang="en-US" altLang="zh-TW" b="0" i="0" dirty="0">
                <a:solidFill>
                  <a:srgbClr val="262626"/>
                </a:solidFill>
                <a:effectLst/>
                <a:latin typeface="-apple-system"/>
              </a:rPr>
              <a:t>: S-2021.06-SP1Date   : Tue May  6 23:50:42 2025****************************************Operating Conditions: slow   Library: </a:t>
            </a:r>
            <a:r>
              <a:rPr lang="en-US" altLang="zh-TW" b="0" i="0" dirty="0" err="1">
                <a:solidFill>
                  <a:srgbClr val="262626"/>
                </a:solidFill>
                <a:effectLst/>
                <a:latin typeface="-apple-system"/>
              </a:rPr>
              <a:t>slowWire</a:t>
            </a:r>
            <a:r>
              <a:rPr lang="en-US" altLang="zh-TW" b="0" i="0" dirty="0">
                <a:solidFill>
                  <a:srgbClr val="262626"/>
                </a:solidFill>
                <a:effectLst/>
                <a:latin typeface="-apple-system"/>
              </a:rPr>
              <a:t> Load Model Mode: top  </a:t>
            </a:r>
            <a:r>
              <a:rPr lang="en-US" altLang="zh-TW" b="0" i="0" dirty="0" err="1">
                <a:solidFill>
                  <a:srgbClr val="262626"/>
                </a:solidFill>
                <a:effectLst/>
                <a:latin typeface="-apple-system"/>
              </a:rPr>
              <a:t>Startpoint</a:t>
            </a:r>
            <a:r>
              <a:rPr lang="en-US" altLang="zh-TW" b="0" i="0" dirty="0">
                <a:solidFill>
                  <a:srgbClr val="262626"/>
                </a:solidFill>
                <a:effectLst/>
                <a:latin typeface="-apple-system"/>
              </a:rPr>
              <a:t>: mode (input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Endpoint: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Group: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Type: max  Des/</a:t>
            </a:r>
            <a:r>
              <a:rPr lang="en-US" altLang="zh-TW" b="0" i="0" dirty="0" err="1">
                <a:solidFill>
                  <a:srgbClr val="262626"/>
                </a:solidFill>
                <a:effectLst/>
                <a:latin typeface="-apple-system"/>
              </a:rPr>
              <a:t>Clust</a:t>
            </a:r>
            <a:r>
              <a:rPr lang="en-US" altLang="zh-TW" b="0" i="0" dirty="0">
                <a:solidFill>
                  <a:srgbClr val="262626"/>
                </a:solidFill>
                <a:effectLst/>
                <a:latin typeface="-apple-system"/>
              </a:rPr>
              <a:t>/Port     Wire Load Model       Library  ------------------------------------------------  NTT                tsmc18_wl10           slow  Point                                                   </a:t>
            </a:r>
            <a:r>
              <a:rPr lang="en-US" altLang="zh-TW" b="0" i="0" dirty="0" err="1">
                <a:solidFill>
                  <a:srgbClr val="262626"/>
                </a:solidFill>
                <a:effectLst/>
                <a:latin typeface="-apple-system"/>
              </a:rPr>
              <a:t>Incr</a:t>
            </a:r>
            <a:r>
              <a:rPr lang="en-US" altLang="zh-TW" b="0" i="0" dirty="0">
                <a:solidFill>
                  <a:srgbClr val="262626"/>
                </a:solidFill>
                <a:effectLst/>
                <a:latin typeface="-apple-system"/>
              </a:rPr>
              <a:t>       Path  --------------------------------------------------------------------------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0.00       0.00  clock network delay (ideal)                             0.50       0.50  input external delay                                    0.50       1.00 r  mode (in)                                               0.00       1.00 r  U3092/Y (CLKBUFX20)                                     0.28       1.28 r  BU_6/mode (BU_1)                                        0.00       1.28 r  BU_6/U63/Y (INVX4)                                      0.08       1.36 f  BU_6/U61/Y (CLKINVX4)                                   0.12       1.47 r  BU_6/U83/Y (NAND2BX4)                                   0.09       1.56 f  BU_6/U82/Y (OAI2BB1X4)                                  0.19       1.76 r  BU_6/ma/b[0] (mod_add_1)                                0.00       1.76 r  BU_6/ma/add_14/B[0] (mod_add_1_DW01_add_1_DW01_add_6)                                                          0.00       1.76 r  BU_6/ma/add_14/U55/Y (NAND3X2)                          0.16       1.92 f  BU_6/ma/add_14/U107/Y (NAND3X4)                         0.22       2.14 r  BU_6/ma/add_14/U108/Y (OAI2BB1X4)                       0.27       2.41 r  BU_6/ma/add_14/U124/Y (OAI2BB2X4)                       0.23       2.64 r  BU_6/ma/add_14/U67/Y (AOI22X4)                          0.14       2.78 f  BU_6/ma/add_14/U109/Y (OAI21X4)                         0.29       3.07 r  BU_6/ma/add_14/U78/Y (INVX4)                            0.08       3.14 f  BU_6/ma/add_14/U110/Y (OAI21X4)                         0.20       3.34 r  BU_6/ma/add_14/U131/Y (OAI2BB1X4)                       0.27       3.61 r  BU_6/ma/add_14/U122/Y (AOI22X4)                         0.15       3.76 f  BU_6/ma/add_14/U111/Y (OAI21X4)                         0.24       4.00 r  BU_6/ma/add_14/U112/Y (OAI2BB1X4)                       0.27       4.27 r  BU_6/ma/add_14/U132/Y (OAI2BB2X4)                       0.24       4.50 r  BU_6/ma/add_14/U119/Y (AOI22X4)                         0.12       4.63 f  BU_6/ma/add_14/U83/Y (AOI2BB1X4)                        0.34       4.97 f  BU_6/ma/add_14/U113/Y (OAI21X4)                         0.24       5.21 r  BU_6/ma/add_14/U58/Y (AOI21X4)                          0.16       5.37 f  BU_6/ma/add_14/U114/Y (OAI21X4)                         0.24       5.60 r  BU_6/ma/add_14/U89/Y (INVX4)                            0.08       5.68 f  BU_6/ma/add_14/U115/Y (OAI21X4)                         0.25       5.93 r  BU_6/ma/add_14/U90/Y (INVX4)                            0.08       6.01 f  BU_6/ma/add_14/U116/Y (OAI21X4)                         0.21       6.21 r  BU_6/ma/add_14/U65/Y (OAI2BB1X4)                        0.26       6.47 r  BU_6/ma/add_14/U126/Y (OAI2BB2X4)                       0.27       6.74 r  BU_6/ma/add_14/U118/Y (OAI2BB2X4)                       0.27       7.01 r  BU_6/ma/add_14/U97/Y (XOR2X4)                           0.37       7.39 r  BU_6/ma/add_14/SUM[22] (mod_add_1_DW01_add_1_DW01_add_6)                                                          0.00       7.39 r  BU_6/ma/add_16/A[22] (mod_add_1_DW01_add_0_DW01_add_5)                                                          0.00       7.39 r  BU_6/ma/add_16/U21/Y (NAND3X4)                          0.12       7.51 f  BU_6/ma/add_16/U22/Y (XOR2X4)                           0.30       7.81 r  BU_6/ma/add_16/SUM[23] (mod_add_1_DW01_add_0_DW01_add_5)                                                          0.00       7.81 r  BU_6/ma/U46/Y (INVX8)                                   0.08       7.88 f  BU_6/ma/U43/Y (CLKINVX8)                                0.08       7.97 r  BU_6/ma/U45/Y (OAI2BB2X4)                               0.21       8.17 r  BU_6/ma/out[1] (mod_add_1)                              0.00       8.17 r  BU_6/</a:t>
            </a:r>
            <a:r>
              <a:rPr lang="en-US" altLang="zh-TW" b="0" i="0" dirty="0" err="1">
                <a:solidFill>
                  <a:srgbClr val="262626"/>
                </a:solidFill>
                <a:effectLst/>
                <a:latin typeface="-apple-system"/>
              </a:rPr>
              <a:t>out_a</a:t>
            </a:r>
            <a:r>
              <a:rPr lang="en-US" altLang="zh-TW" b="0" i="0" dirty="0">
                <a:solidFill>
                  <a:srgbClr val="262626"/>
                </a:solidFill>
                <a:effectLst/>
                <a:latin typeface="-apple-system"/>
              </a:rPr>
              <a:t>[1] (BU_1)                                    0.00       8.17 r  U2668/Y (INVX4)                                         0.08       8.26 f  U3141/Y (OAI2BB2X4)                                     0.18       8.44 r  RU_7/</a:t>
            </a:r>
            <a:r>
              <a:rPr lang="en-US" altLang="zh-TW" b="0" i="0" dirty="0" err="1">
                <a:solidFill>
                  <a:srgbClr val="262626"/>
                </a:solidFill>
                <a:effectLst/>
                <a:latin typeface="-apple-system"/>
              </a:rPr>
              <a:t>in_u</a:t>
            </a:r>
            <a:r>
              <a:rPr lang="en-US" altLang="zh-TW" b="0" i="0" dirty="0">
                <a:solidFill>
                  <a:srgbClr val="262626"/>
                </a:solidFill>
                <a:effectLst/>
                <a:latin typeface="-apple-system"/>
              </a:rPr>
              <a:t>[1] (RU_BIT_LEN23_depth1)                      0.00       8.44 r  RU_7/U51/Y (OAI2BB2X4)                                  0.25       8.69 r  RU_7/</a:t>
            </a:r>
            <a:r>
              <a:rPr lang="en-US" altLang="zh-TW" b="0" i="0" dirty="0" err="1">
                <a:solidFill>
                  <a:srgbClr val="262626"/>
                </a:solidFill>
                <a:effectLst/>
                <a:latin typeface="-apple-system"/>
              </a:rPr>
              <a:t>out_d</a:t>
            </a:r>
            <a:r>
              <a:rPr lang="en-US" altLang="zh-TW" b="0" i="0" dirty="0">
                <a:solidFill>
                  <a:srgbClr val="262626"/>
                </a:solidFill>
                <a:effectLst/>
                <a:latin typeface="-apple-system"/>
              </a:rPr>
              <a:t>[1] (RU_BIT_LEN23_depth1)                     0.00       8.69 r  U3139/Y (OAI2BB2X4)                                     0.24       8.93 r  BU_7/b[1] (BU_0)                                        0.00       8.93 r  BU_7/U135/Y (NAND2X4)                                   0.10       9.03 f  BU_7/U134/Y (NAND2X4)                                   0.25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/b[1] (mod_sub_0)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/sub_0_root_sub_0_root_sub_12_2/B[1] (mod_sub_0_DW01_sub_1_DW01_sub_38)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/sub_0_root_sub_0_root_sub_12_2/U9/Y (INVX4)     0.08       9.36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/sub_0_root_sub_0_root_sub_12_2/U2_1/CO (ADDFHX4)                                                          0.37       9.73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/sub_0_root_sub_0_root_sub_12_2/U2_2/CO (ADDFHX2)                                                          0.28      10.02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/sub_0_root_sub_0_root_sub_12_2/U2_3/CO (ADDFHX4)                                                          0.29      10.31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/sub_0_root_sub_0_root_sub_12_2/U2_4/CO (ADDFHX4)                                                          0.28      10.59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/sub_0_root_sub_0_root_sub_12_2/U2_5/CO (ADDFHX4)                                                          0.28      10.88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/sub_0_root_sub_0_root_sub_12_2/U2_6/CO (ADDFHX4)                                                          0.28      11.16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/sub_0_root_sub_0_root_sub_12_2/U2_7/CO (ADDFHX4)                                                          0.28      11.45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/sub_0_root_sub_0_root_sub_12_2/U2_8/CO (ADDFHX4)                                                          0.28      11.73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/sub_0_root_sub_0_root_sub_12_2/U2_9/CO (ADDFHX4)                                                          0.28      12.01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/sub_0_root_sub_0_root_sub_12_2/U2_10/CO (ADDFHX2)                                                          0.28      12.30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/sub_0_root_sub_0_root_sub_12_2/U2_11/CO (ADDFHX4)                                                          0.29      12.59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/sub_0_root_sub_0_root_sub_12_2/U2_12/CO (ADDFHX4)                                                          0.28      12.87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/sub_0_root_sub_0_root_sub_12_2/U2_13/CO (ADDFHX4)                                                          0.28      13.16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/sub_0_root_sub_0_root_sub_12_2/U2_14/CO (ADDFHX4)                                                          0.28      13.44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/sub_0_root_sub_0_root_sub_12_2/U2_15/CO (ADDFHX4)                                                          0.28      13.73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/sub_0_root_sub_0_root_sub_12_2/U2_16/CO (ADDFHX4)                                                          0.28      14.01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/sub_0_root_sub_0_root_sub_12_2/U2_17/CO (ADDFHX2)                                                          0.28      14.29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/sub_0_root_sub_0_root_sub_12_2/U2_18/CO (ADDFHX2)                                                          0.29      14.58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/sub_0_root_sub_0_root_sub_12_2/U2_19/CO (ADDFHX4)                                                          0.29      14.88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/sub_0_root_sub_0_root_sub_12_2/U2_20/CO (ADDFHX4)                                                          0.28      15.16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/sub_0_root_sub_0_root_sub_12_2/U2_21/CO (ADDFHX4)                                                          0.29      15.45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/sub_0_root_sub_0_root_sub_12_2/U4/Y (XNOR3X4)                                                          0.29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/sub_0_root_sub_0_root_sub_12_2/DIFF[22] (mod_sub_0_DW01_sub_1_DW01_sub_38)                                                          0.00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/U6/Y (NAND2X4)                                  0.08      15.82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/U28/Y (NAND2X4)                                 0.12      15.94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/out[22] (mod_sub_0)                             0.00      15.94 r  BU_7/U117/Y (OAI2BB2X4)                                 0.25      16.19 r  BU_7/</a:t>
            </a:r>
            <a:r>
              <a:rPr lang="en-US" altLang="zh-TW" b="0" i="0" dirty="0" err="1">
                <a:solidFill>
                  <a:srgbClr val="262626"/>
                </a:solidFill>
                <a:effectLst/>
                <a:latin typeface="-apple-system"/>
              </a:rPr>
              <a:t>out_b</a:t>
            </a:r>
            <a:r>
              <a:rPr lang="en-US" altLang="zh-TW" b="0" i="0" dirty="0">
                <a:solidFill>
                  <a:srgbClr val="262626"/>
                </a:solidFill>
                <a:effectLst/>
                <a:latin typeface="-apple-system"/>
              </a:rPr>
              <a:t>[22] (BU_0)                                   0.00      16.19 r  U3121/Y (AOI21X4)                                       0.12      16.32 f  U3122/Y (CLKINVX20)                                     7.98      24.30 r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                                     0.00      24.30 r  data arrival time                                                 24.30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25.00      25.00  clock network delay (ideal)                             0.50      25.50  clock uncertainty                                      -0.20      25.30  output external delay                                  -1.00      24.30  data required time                                                24.30  --------------------------------------------------------------------------  data required time                                                24.30  data arrival time                                                -24.30  --------------------------------------------------------------------------  slack (MET)                                                        0.00</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93</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2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70.png"/><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9.png"/><Relationship Id="rId7"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12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88.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87.png"/><Relationship Id="rId4" Type="http://schemas.openxmlformats.org/officeDocument/2006/relationships/image" Target="../media/image18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11.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7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128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131</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pic>
        <p:nvPicPr>
          <p:cNvPr id="17" name="圖片 16">
            <a:extLst>
              <a:ext uri="{FF2B5EF4-FFF2-40B4-BE49-F238E27FC236}">
                <a16:creationId xmlns:a16="http://schemas.microsoft.com/office/drawing/2014/main" id="{EA2505E9-DBF3-4815-9732-58E72834E2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00" y="3667306"/>
            <a:ext cx="11520000" cy="3054168"/>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stCxn id="12" idx="3"/>
            <a:endCxn id="17" idx="1"/>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2240652537"/>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2315080772"/>
              </p:ext>
            </p:extLst>
          </p:nvPr>
        </p:nvGraphicFramePr>
        <p:xfrm>
          <a:off x="126780" y="769381"/>
          <a:ext cx="11938439" cy="649224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83643">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8364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01976026"/>
                  </a:ext>
                </a:extLst>
              </a:tr>
              <a:tr h="38364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181691707"/>
                  </a:ext>
                </a:extLst>
              </a:tr>
              <a:tr h="383643">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r h="531198">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3992613041"/>
              </p:ext>
            </p:extLst>
          </p:nvPr>
        </p:nvGraphicFramePr>
        <p:xfrm>
          <a:off x="696001" y="1752814"/>
          <a:ext cx="10799998" cy="3397456"/>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rowSpan="2">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96483586"/>
              </p:ext>
            </p:extLst>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364086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4123326066"/>
                  </p:ext>
                </p:extLst>
              </p:nvPr>
            </p:nvGraphicFramePr>
            <p:xfrm>
              <a:off x="257504" y="781030"/>
              <a:ext cx="1167699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4247082408"/>
                        </a:ext>
                      </a:extLst>
                    </a:gridCol>
                    <a:gridCol w="1155360">
                      <a:extLst>
                        <a:ext uri="{9D8B030D-6E8A-4147-A177-3AD203B41FA5}">
                          <a16:colId xmlns:a16="http://schemas.microsoft.com/office/drawing/2014/main" val="2726845353"/>
                        </a:ext>
                      </a:extLst>
                    </a:gridCol>
                    <a:gridCol w="1155360">
                      <a:extLst>
                        <a:ext uri="{9D8B030D-6E8A-4147-A177-3AD203B41FA5}">
                          <a16:colId xmlns:a16="http://schemas.microsoft.com/office/drawing/2014/main" val="1981261293"/>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908947"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4"/>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5B91-F60D-7066-AFC7-7242BAD0462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0CDCA-1849-51A0-1C6B-16F4307ADC96}"/>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pic>
        <p:nvPicPr>
          <p:cNvPr id="19" name="圖片 18">
            <a:extLst>
              <a:ext uri="{FF2B5EF4-FFF2-40B4-BE49-F238E27FC236}">
                <a16:creationId xmlns:a16="http://schemas.microsoft.com/office/drawing/2014/main" id="{FE679F90-F9B3-78B5-6252-D1FE282C5263}"/>
              </a:ext>
            </a:extLst>
          </p:cNvPr>
          <p:cNvPicPr>
            <a:picLocks noChangeAspect="1"/>
          </p:cNvPicPr>
          <p:nvPr/>
        </p:nvPicPr>
        <p:blipFill>
          <a:blip r:embed="rId3"/>
          <a:stretch>
            <a:fillRect/>
          </a:stretch>
        </p:blipFill>
        <p:spPr>
          <a:xfrm>
            <a:off x="911697" y="1672665"/>
            <a:ext cx="5430041" cy="2991736"/>
          </a:xfrm>
          <a:prstGeom prst="rect">
            <a:avLst/>
          </a:prstGeom>
        </p:spPr>
      </p:pic>
      <p:pic>
        <p:nvPicPr>
          <p:cNvPr id="20" name="圖片 19">
            <a:extLst>
              <a:ext uri="{FF2B5EF4-FFF2-40B4-BE49-F238E27FC236}">
                <a16:creationId xmlns:a16="http://schemas.microsoft.com/office/drawing/2014/main" id="{FFE481F8-31CF-0991-149E-EA8BFABCE8A3}"/>
              </a:ext>
            </a:extLst>
          </p:cNvPr>
          <p:cNvPicPr>
            <a:picLocks noChangeAspect="1"/>
          </p:cNvPicPr>
          <p:nvPr/>
        </p:nvPicPr>
        <p:blipFill>
          <a:blip r:embed="rId4"/>
          <a:stretch>
            <a:fillRect/>
          </a:stretch>
        </p:blipFill>
        <p:spPr>
          <a:xfrm>
            <a:off x="6977972" y="1282377"/>
            <a:ext cx="3924848" cy="3153215"/>
          </a:xfrm>
          <a:prstGeom prst="rect">
            <a:avLst/>
          </a:prstGeom>
        </p:spPr>
      </p:pic>
      <p:grpSp>
        <p:nvGrpSpPr>
          <p:cNvPr id="21" name="组合 53">
            <a:extLst>
              <a:ext uri="{FF2B5EF4-FFF2-40B4-BE49-F238E27FC236}">
                <a16:creationId xmlns:a16="http://schemas.microsoft.com/office/drawing/2014/main" id="{3F50A5A9-09AD-F537-4D9C-890A10530EF0}"/>
              </a:ext>
            </a:extLst>
          </p:cNvPr>
          <p:cNvGrpSpPr/>
          <p:nvPr/>
        </p:nvGrpSpPr>
        <p:grpSpPr>
          <a:xfrm>
            <a:off x="568443" y="319365"/>
            <a:ext cx="1891597" cy="400110"/>
            <a:chOff x="568442" y="319364"/>
            <a:chExt cx="1891597" cy="400111"/>
          </a:xfrm>
        </p:grpSpPr>
        <p:sp>
          <p:nvSpPr>
            <p:cNvPr id="22" name="文本框 23">
              <a:extLst>
                <a:ext uri="{FF2B5EF4-FFF2-40B4-BE49-F238E27FC236}">
                  <a16:creationId xmlns:a16="http://schemas.microsoft.com/office/drawing/2014/main" id="{E51748C5-9E8E-8C8F-A6B3-9916F9EA4E95}"/>
                </a:ext>
              </a:extLst>
            </p:cNvPr>
            <p:cNvSpPr txBox="1"/>
            <p:nvPr/>
          </p:nvSpPr>
          <p:spPr>
            <a:xfrm>
              <a:off x="665958" y="319364"/>
              <a:ext cx="179408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等腰三角形 22">
              <a:extLst>
                <a:ext uri="{FF2B5EF4-FFF2-40B4-BE49-F238E27FC236}">
                  <a16:creationId xmlns:a16="http://schemas.microsoft.com/office/drawing/2014/main" id="{379D38DE-E0BB-C5BE-AA26-890849AFF3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4" name="矩形 23">
            <a:extLst>
              <a:ext uri="{FF2B5EF4-FFF2-40B4-BE49-F238E27FC236}">
                <a16:creationId xmlns:a16="http://schemas.microsoft.com/office/drawing/2014/main" id="{8921A037-794F-CCEA-6233-CF7CF1AF13E5}"/>
              </a:ext>
            </a:extLst>
          </p:cNvPr>
          <p:cNvSpPr/>
          <p:nvPr/>
        </p:nvSpPr>
        <p:spPr>
          <a:xfrm>
            <a:off x="5654585" y="4055223"/>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BC5A8F8-CA63-3469-DB3C-75D1466E32E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1729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AA27-7079-F8FF-F5B7-221539D8A2E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57A050-AE26-7C2E-73DF-A8D6CBFB43B2}"/>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3" name="圖片 2">
            <a:extLst>
              <a:ext uri="{FF2B5EF4-FFF2-40B4-BE49-F238E27FC236}">
                <a16:creationId xmlns:a16="http://schemas.microsoft.com/office/drawing/2014/main" id="{1FD327A1-FDFA-EBE9-A61A-9859DD3CA255}"/>
              </a:ext>
            </a:extLst>
          </p:cNvPr>
          <p:cNvPicPr>
            <a:picLocks noChangeAspect="1"/>
          </p:cNvPicPr>
          <p:nvPr/>
        </p:nvPicPr>
        <p:blipFill>
          <a:blip r:embed="rId3"/>
          <a:stretch>
            <a:fillRect/>
          </a:stretch>
        </p:blipFill>
        <p:spPr>
          <a:xfrm>
            <a:off x="618650" y="1087113"/>
            <a:ext cx="5809942" cy="4221488"/>
          </a:xfrm>
          <a:prstGeom prst="rect">
            <a:avLst/>
          </a:prstGeom>
        </p:spPr>
      </p:pic>
      <p:pic>
        <p:nvPicPr>
          <p:cNvPr id="4" name="圖片 3">
            <a:extLst>
              <a:ext uri="{FF2B5EF4-FFF2-40B4-BE49-F238E27FC236}">
                <a16:creationId xmlns:a16="http://schemas.microsoft.com/office/drawing/2014/main" id="{79B3DF6F-A352-846D-7095-441BAF12AC48}"/>
              </a:ext>
            </a:extLst>
          </p:cNvPr>
          <p:cNvPicPr>
            <a:picLocks noChangeAspect="1"/>
          </p:cNvPicPr>
          <p:nvPr/>
        </p:nvPicPr>
        <p:blipFill>
          <a:blip r:embed="rId4"/>
          <a:stretch>
            <a:fillRect/>
          </a:stretch>
        </p:blipFill>
        <p:spPr>
          <a:xfrm>
            <a:off x="6992837" y="1606404"/>
            <a:ext cx="4029637" cy="3124636"/>
          </a:xfrm>
          <a:prstGeom prst="rect">
            <a:avLst/>
          </a:prstGeom>
        </p:spPr>
      </p:pic>
      <p:grpSp>
        <p:nvGrpSpPr>
          <p:cNvPr id="5" name="组合 53">
            <a:extLst>
              <a:ext uri="{FF2B5EF4-FFF2-40B4-BE49-F238E27FC236}">
                <a16:creationId xmlns:a16="http://schemas.microsoft.com/office/drawing/2014/main" id="{4E845D54-9C19-67C5-2B2F-ECFD4CCA080E}"/>
              </a:ext>
            </a:extLst>
          </p:cNvPr>
          <p:cNvGrpSpPr/>
          <p:nvPr/>
        </p:nvGrpSpPr>
        <p:grpSpPr>
          <a:xfrm>
            <a:off x="568443" y="319365"/>
            <a:ext cx="2702716" cy="400110"/>
            <a:chOff x="568442" y="319364"/>
            <a:chExt cx="2702716" cy="400111"/>
          </a:xfrm>
        </p:grpSpPr>
        <p:sp>
          <p:nvSpPr>
            <p:cNvPr id="6" name="文本框 23">
              <a:extLst>
                <a:ext uri="{FF2B5EF4-FFF2-40B4-BE49-F238E27FC236}">
                  <a16:creationId xmlns:a16="http://schemas.microsoft.com/office/drawing/2014/main" id="{0A8C0270-E37D-D6F6-3405-607EE06F248A}"/>
                </a:ext>
              </a:extLst>
            </p:cNvPr>
            <p:cNvSpPr txBox="1"/>
            <p:nvPr/>
          </p:nvSpPr>
          <p:spPr>
            <a:xfrm>
              <a:off x="665958" y="319364"/>
              <a:ext cx="26052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Decomposer – 14.89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F991677A-90DA-D5F3-A1BC-F7548CAA124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3830D1CB-A372-DE8F-D5B5-E1F015D99E53}"/>
              </a:ext>
            </a:extLst>
          </p:cNvPr>
          <p:cNvSpPr/>
          <p:nvPr/>
        </p:nvSpPr>
        <p:spPr>
          <a:xfrm>
            <a:off x="5654585" y="4664401"/>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BB765-3FF0-883C-0854-1F98493A721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416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608B-5DC9-4BF2-A477-DD2E63D93DE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84464D-4EDD-1A4C-85CA-3B33678247F0}"/>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pSp>
        <p:nvGrpSpPr>
          <p:cNvPr id="3" name="组合 53">
            <a:extLst>
              <a:ext uri="{FF2B5EF4-FFF2-40B4-BE49-F238E27FC236}">
                <a16:creationId xmlns:a16="http://schemas.microsoft.com/office/drawing/2014/main" id="{30D7783E-7E69-007E-7770-6F86EF3D6816}"/>
              </a:ext>
            </a:extLst>
          </p:cNvPr>
          <p:cNvGrpSpPr/>
          <p:nvPr/>
        </p:nvGrpSpPr>
        <p:grpSpPr>
          <a:xfrm>
            <a:off x="568443" y="319365"/>
            <a:ext cx="2261891" cy="400110"/>
            <a:chOff x="568442" y="319364"/>
            <a:chExt cx="2261891" cy="400111"/>
          </a:xfrm>
        </p:grpSpPr>
        <p:sp>
          <p:nvSpPr>
            <p:cNvPr id="4" name="文本框 23">
              <a:extLst>
                <a:ext uri="{FF2B5EF4-FFF2-40B4-BE49-F238E27FC236}">
                  <a16:creationId xmlns:a16="http://schemas.microsoft.com/office/drawing/2014/main" id="{A7531862-E239-6C95-5411-AAF94DC8FC0E}"/>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等腰三角形 4">
              <a:extLst>
                <a:ext uri="{FF2B5EF4-FFF2-40B4-BE49-F238E27FC236}">
                  <a16:creationId xmlns:a16="http://schemas.microsoft.com/office/drawing/2014/main" id="{7DAD2A5E-D391-97C2-90E3-0797B3DC1A1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CE6D8D59-2998-05E0-C776-78AD59EEC36A}"/>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7" name="矩形 6">
            <a:extLst>
              <a:ext uri="{FF2B5EF4-FFF2-40B4-BE49-F238E27FC236}">
                <a16:creationId xmlns:a16="http://schemas.microsoft.com/office/drawing/2014/main" id="{349CBF92-E917-A119-0FFE-8E9E24C99988}"/>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08A4583-A1B4-294F-264A-FC88F94B806D}"/>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B6FC6310-C25B-DFD4-C514-5F75D6527365}"/>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304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A4AE-4E33-A599-2606-CA5B13A8E9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33DE4E6-6296-0DAD-CF51-9138CD47987E}"/>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15CF6BBE-0A0F-5996-6588-487F62DB8D38}"/>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4" name="圖片 3">
            <a:extLst>
              <a:ext uri="{FF2B5EF4-FFF2-40B4-BE49-F238E27FC236}">
                <a16:creationId xmlns:a16="http://schemas.microsoft.com/office/drawing/2014/main" id="{1E524851-E204-D1DE-A72D-C9B7826B7BAE}"/>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 name="组合 53">
            <a:extLst>
              <a:ext uri="{FF2B5EF4-FFF2-40B4-BE49-F238E27FC236}">
                <a16:creationId xmlns:a16="http://schemas.microsoft.com/office/drawing/2014/main" id="{1E45513E-D5A5-36B8-A14F-7AC967DECB6C}"/>
              </a:ext>
            </a:extLst>
          </p:cNvPr>
          <p:cNvGrpSpPr/>
          <p:nvPr/>
        </p:nvGrpSpPr>
        <p:grpSpPr>
          <a:xfrm>
            <a:off x="568443" y="319365"/>
            <a:ext cx="2276318" cy="400110"/>
            <a:chOff x="568442" y="319364"/>
            <a:chExt cx="2276318" cy="400111"/>
          </a:xfrm>
        </p:grpSpPr>
        <p:sp>
          <p:nvSpPr>
            <p:cNvPr id="6" name="文本框 23">
              <a:extLst>
                <a:ext uri="{FF2B5EF4-FFF2-40B4-BE49-F238E27FC236}">
                  <a16:creationId xmlns:a16="http://schemas.microsoft.com/office/drawing/2014/main" id="{9410FECA-9365-D358-41B1-2D61DB27F356}"/>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20090C0-C47E-5297-08D3-344665496C9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D77BB276-8C8B-EF69-3456-7C04226017DA}"/>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5B6EE8D-BFDA-9142-6FE8-03CBDEDC5EDF}"/>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065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6679-98D4-5127-C76E-CB6DE15567D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515CCA-4186-F1E8-1A32-38F68DA7A88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pic>
        <p:nvPicPr>
          <p:cNvPr id="3" name="圖片 2">
            <a:extLst>
              <a:ext uri="{FF2B5EF4-FFF2-40B4-BE49-F238E27FC236}">
                <a16:creationId xmlns:a16="http://schemas.microsoft.com/office/drawing/2014/main" id="{903999EA-2D7A-5267-2479-3651EFAF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9A18BD5D-2D81-0CC2-7CC5-C8CE103F8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 name="组合 53">
            <a:extLst>
              <a:ext uri="{FF2B5EF4-FFF2-40B4-BE49-F238E27FC236}">
                <a16:creationId xmlns:a16="http://schemas.microsoft.com/office/drawing/2014/main" id="{78F6C910-AECF-BB70-86AF-4B92752CA60B}"/>
              </a:ext>
            </a:extLst>
          </p:cNvPr>
          <p:cNvGrpSpPr/>
          <p:nvPr/>
        </p:nvGrpSpPr>
        <p:grpSpPr>
          <a:xfrm>
            <a:off x="568443" y="319365"/>
            <a:ext cx="2231434" cy="400110"/>
            <a:chOff x="568442" y="319364"/>
            <a:chExt cx="2231434" cy="400111"/>
          </a:xfrm>
        </p:grpSpPr>
        <p:sp>
          <p:nvSpPr>
            <p:cNvPr id="6" name="文本框 23">
              <a:extLst>
                <a:ext uri="{FF2B5EF4-FFF2-40B4-BE49-F238E27FC236}">
                  <a16:creationId xmlns:a16="http://schemas.microsoft.com/office/drawing/2014/main" id="{AB01E591-05F1-6673-38B8-A834C2B9F87E}"/>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6E4ED1D-516E-B5FB-31A5-2C34E961A0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698084A4-3955-7DE1-77E3-AD8626EC66E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B9078FF-3C3D-AA63-EA68-106B777CC62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7537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93A-2627-A6DB-F1FE-E99B64FB67F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B648EF-CE39-8FA6-CFEA-4C6A6CFDB1AD}"/>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3" name="圖片 2">
            <a:extLst>
              <a:ext uri="{FF2B5EF4-FFF2-40B4-BE49-F238E27FC236}">
                <a16:creationId xmlns:a16="http://schemas.microsoft.com/office/drawing/2014/main" id="{A1DA37CD-A689-27BE-2BE8-5225A531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4" name="圖片 3">
            <a:extLst>
              <a:ext uri="{FF2B5EF4-FFF2-40B4-BE49-F238E27FC236}">
                <a16:creationId xmlns:a16="http://schemas.microsoft.com/office/drawing/2014/main" id="{FA660D4C-556F-4A40-A0C5-7D8F4055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 name="组合 53">
            <a:extLst>
              <a:ext uri="{FF2B5EF4-FFF2-40B4-BE49-F238E27FC236}">
                <a16:creationId xmlns:a16="http://schemas.microsoft.com/office/drawing/2014/main" id="{D7BB303F-8F76-BBCE-98CF-1BB5EC10A3CC}"/>
              </a:ext>
            </a:extLst>
          </p:cNvPr>
          <p:cNvGrpSpPr/>
          <p:nvPr/>
        </p:nvGrpSpPr>
        <p:grpSpPr>
          <a:xfrm>
            <a:off x="568443" y="319365"/>
            <a:ext cx="2018235" cy="400110"/>
            <a:chOff x="568442" y="319364"/>
            <a:chExt cx="2018235" cy="400111"/>
          </a:xfrm>
        </p:grpSpPr>
        <p:sp>
          <p:nvSpPr>
            <p:cNvPr id="6" name="文本框 23">
              <a:extLst>
                <a:ext uri="{FF2B5EF4-FFF2-40B4-BE49-F238E27FC236}">
                  <a16:creationId xmlns:a16="http://schemas.microsoft.com/office/drawing/2014/main" id="{DDD1DE89-412F-CDCD-83AB-5FF198B03E62}"/>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3C59499A-D0FC-8C91-1008-18E266CAB57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BCDE9C23-1EC4-1EAA-7D30-6C430101B83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87D08F2-38A3-1F61-3E82-19B065A1458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2386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9519-543B-A627-8FAE-3C004D376D9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AB9C0D-4CC4-6B61-90D2-70A0D67D47EA}"/>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pSp>
        <p:nvGrpSpPr>
          <p:cNvPr id="3" name="组合 53">
            <a:extLst>
              <a:ext uri="{FF2B5EF4-FFF2-40B4-BE49-F238E27FC236}">
                <a16:creationId xmlns:a16="http://schemas.microsoft.com/office/drawing/2014/main" id="{A92702DF-93FC-057B-6CB0-11FAD89D0FBA}"/>
              </a:ext>
            </a:extLst>
          </p:cNvPr>
          <p:cNvGrpSpPr/>
          <p:nvPr/>
        </p:nvGrpSpPr>
        <p:grpSpPr>
          <a:xfrm>
            <a:off x="568443" y="319365"/>
            <a:ext cx="2133651" cy="400110"/>
            <a:chOff x="568442" y="319364"/>
            <a:chExt cx="2133651" cy="400111"/>
          </a:xfrm>
        </p:grpSpPr>
        <p:sp>
          <p:nvSpPr>
            <p:cNvPr id="4" name="文本框 23">
              <a:extLst>
                <a:ext uri="{FF2B5EF4-FFF2-40B4-BE49-F238E27FC236}">
                  <a16:creationId xmlns:a16="http://schemas.microsoft.com/office/drawing/2014/main" id="{C9A461E7-A95F-DB59-F36C-C69C624A00C6}"/>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 name="等腰三角形 4">
              <a:extLst>
                <a:ext uri="{FF2B5EF4-FFF2-40B4-BE49-F238E27FC236}">
                  <a16:creationId xmlns:a16="http://schemas.microsoft.com/office/drawing/2014/main" id="{4D6E0E82-58EC-502F-E174-F9A6B0FF11A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7095F8C5-B2C7-F92C-4CEF-282E09BE89F5}"/>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9F11FAEC-4577-0E6A-4504-9F742F1865E2}"/>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8" name="矩形 7">
            <a:extLst>
              <a:ext uri="{FF2B5EF4-FFF2-40B4-BE49-F238E27FC236}">
                <a16:creationId xmlns:a16="http://schemas.microsoft.com/office/drawing/2014/main" id="{6B0B0714-1C08-2812-4132-28A46EF4755A}"/>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EF4DAFF-B63A-844C-752F-89677C942C7D}"/>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0025AE6-931F-4C2E-68FF-4633DDB9632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4125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B29A-2D59-5469-FC12-19178F255C9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5378EF-2028-EC4E-9B3A-AC82B99F25B2}"/>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grpSp>
        <p:nvGrpSpPr>
          <p:cNvPr id="3" name="组合 53">
            <a:extLst>
              <a:ext uri="{FF2B5EF4-FFF2-40B4-BE49-F238E27FC236}">
                <a16:creationId xmlns:a16="http://schemas.microsoft.com/office/drawing/2014/main" id="{AD0E188A-D7FE-95D9-95E6-7B7649E0B8D6}"/>
              </a:ext>
            </a:extLst>
          </p:cNvPr>
          <p:cNvGrpSpPr/>
          <p:nvPr/>
        </p:nvGrpSpPr>
        <p:grpSpPr>
          <a:xfrm>
            <a:off x="568443" y="319365"/>
            <a:ext cx="2069531" cy="400110"/>
            <a:chOff x="568442" y="319364"/>
            <a:chExt cx="2069531" cy="400111"/>
          </a:xfrm>
        </p:grpSpPr>
        <p:sp>
          <p:nvSpPr>
            <p:cNvPr id="4" name="文本框 23">
              <a:extLst>
                <a:ext uri="{FF2B5EF4-FFF2-40B4-BE49-F238E27FC236}">
                  <a16:creationId xmlns:a16="http://schemas.microsoft.com/office/drawing/2014/main" id="{A570DD2E-9196-44D6-46A6-F7C4AD2D4563}"/>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 name="等腰三角形 4">
              <a:extLst>
                <a:ext uri="{FF2B5EF4-FFF2-40B4-BE49-F238E27FC236}">
                  <a16:creationId xmlns:a16="http://schemas.microsoft.com/office/drawing/2014/main" id="{13D2279E-93D3-D846-372F-122675FF72E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11EC83EA-E936-5AC7-D163-4229247D51C8}"/>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7" name="圖片 6">
            <a:extLst>
              <a:ext uri="{FF2B5EF4-FFF2-40B4-BE49-F238E27FC236}">
                <a16:creationId xmlns:a16="http://schemas.microsoft.com/office/drawing/2014/main" id="{08D11F07-B8CD-FF0C-2320-E118423335F7}"/>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35002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6E55-6EF9-3923-4757-60C236B2EF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2A69758-CC1B-D92B-F33A-4DFE94ABE525}"/>
              </a:ext>
            </a:extLst>
          </p:cNvPr>
          <p:cNvGrpSpPr/>
          <p:nvPr/>
        </p:nvGrpSpPr>
        <p:grpSpPr>
          <a:xfrm>
            <a:off x="568443" y="319365"/>
            <a:ext cx="1989381" cy="400110"/>
            <a:chOff x="568442" y="319364"/>
            <a:chExt cx="1989381" cy="400111"/>
          </a:xfrm>
        </p:grpSpPr>
        <p:sp>
          <p:nvSpPr>
            <p:cNvPr id="55" name="文本框 23">
              <a:extLst>
                <a:ext uri="{FF2B5EF4-FFF2-40B4-BE49-F238E27FC236}">
                  <a16:creationId xmlns:a16="http://schemas.microsoft.com/office/drawing/2014/main" id="{DA8CC1CE-4737-B807-2855-203A1AA1D856}"/>
                </a:ext>
              </a:extLst>
            </p:cNvPr>
            <p:cNvSpPr txBox="1"/>
            <p:nvPr/>
          </p:nvSpPr>
          <p:spPr>
            <a:xfrm>
              <a:off x="665958" y="319364"/>
              <a:ext cx="18918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Critical Path</a:t>
              </a:r>
            </a:p>
          </p:txBody>
        </p:sp>
        <p:sp>
          <p:nvSpPr>
            <p:cNvPr id="56" name="等腰三角形 55">
              <a:extLst>
                <a:ext uri="{FF2B5EF4-FFF2-40B4-BE49-F238E27FC236}">
                  <a16:creationId xmlns:a16="http://schemas.microsoft.com/office/drawing/2014/main" id="{CF8D55AD-B304-8A53-E4C0-C272053DC6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3B2CD85-DA93-217E-D17B-E3EF01A266F2}"/>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4" name="矩形 3">
            <a:extLst>
              <a:ext uri="{FF2B5EF4-FFF2-40B4-BE49-F238E27FC236}">
                <a16:creationId xmlns:a16="http://schemas.microsoft.com/office/drawing/2014/main" id="{723A62B6-2A7F-E024-FA7F-44ED13943E79}"/>
              </a:ext>
            </a:extLst>
          </p:cNvPr>
          <p:cNvSpPr/>
          <p:nvPr/>
        </p:nvSpPr>
        <p:spPr>
          <a:xfrm>
            <a:off x="192687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6" name="直線單箭頭接點 5">
            <a:extLst>
              <a:ext uri="{FF2B5EF4-FFF2-40B4-BE49-F238E27FC236}">
                <a16:creationId xmlns:a16="http://schemas.microsoft.com/office/drawing/2014/main" id="{01356C03-A52A-6A7F-C6FA-199A6F581642}"/>
              </a:ext>
            </a:extLst>
          </p:cNvPr>
          <p:cNvCxnSpPr>
            <a:cxnSpLocks/>
            <a:stCxn id="4" idx="3"/>
          </p:cNvCxnSpPr>
          <p:nvPr/>
        </p:nvCxnSpPr>
        <p:spPr>
          <a:xfrm>
            <a:off x="257379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BB6B67-24F7-136E-EB21-7E66025AF92C}"/>
              </a:ext>
            </a:extLst>
          </p:cNvPr>
          <p:cNvSpPr txBox="1"/>
          <p:nvPr/>
        </p:nvSpPr>
        <p:spPr>
          <a:xfrm>
            <a:off x="1319035" y="2034330"/>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graphicFrame>
        <p:nvGraphicFramePr>
          <p:cNvPr id="27" name="表格 26">
            <a:extLst>
              <a:ext uri="{FF2B5EF4-FFF2-40B4-BE49-F238E27FC236}">
                <a16:creationId xmlns:a16="http://schemas.microsoft.com/office/drawing/2014/main" id="{41ACFE8E-E937-9718-0EBB-7D1D619E58F8}"/>
              </a:ext>
            </a:extLst>
          </p:cNvPr>
          <p:cNvGraphicFramePr>
            <a:graphicFrameLocks noGrp="1"/>
          </p:cNvGraphicFramePr>
          <p:nvPr>
            <p:extLst>
              <p:ext uri="{D42A27DB-BD31-4B8C-83A1-F6EECF244321}">
                <p14:modId xmlns:p14="http://schemas.microsoft.com/office/powerpoint/2010/main" val="1217567403"/>
              </p:ext>
            </p:extLst>
          </p:nvPr>
        </p:nvGraphicFramePr>
        <p:xfrm>
          <a:off x="915841" y="3676379"/>
          <a:ext cx="10260000" cy="675640"/>
        </p:xfrm>
        <a:graphic>
          <a:graphicData uri="http://schemas.openxmlformats.org/drawingml/2006/table">
            <a:tbl>
              <a:tblPr firstRow="1" bandRow="1">
                <a:tableStyleId>{5C22544A-7EE6-4342-B048-85BDC9FD1C3A}</a:tableStyleId>
              </a:tblPr>
              <a:tblGrid>
                <a:gridCol w="1026000">
                  <a:extLst>
                    <a:ext uri="{9D8B030D-6E8A-4147-A177-3AD203B41FA5}">
                      <a16:colId xmlns:a16="http://schemas.microsoft.com/office/drawing/2014/main" val="245068099"/>
                    </a:ext>
                  </a:extLst>
                </a:gridCol>
                <a:gridCol w="1026000">
                  <a:extLst>
                    <a:ext uri="{9D8B030D-6E8A-4147-A177-3AD203B41FA5}">
                      <a16:colId xmlns:a16="http://schemas.microsoft.com/office/drawing/2014/main" val="1784923480"/>
                    </a:ext>
                  </a:extLst>
                </a:gridCol>
                <a:gridCol w="1026000">
                  <a:extLst>
                    <a:ext uri="{9D8B030D-6E8A-4147-A177-3AD203B41FA5}">
                      <a16:colId xmlns:a16="http://schemas.microsoft.com/office/drawing/2014/main" val="779164080"/>
                    </a:ext>
                  </a:extLst>
                </a:gridCol>
                <a:gridCol w="1026000">
                  <a:extLst>
                    <a:ext uri="{9D8B030D-6E8A-4147-A177-3AD203B41FA5}">
                      <a16:colId xmlns:a16="http://schemas.microsoft.com/office/drawing/2014/main" val="1074656187"/>
                    </a:ext>
                  </a:extLst>
                </a:gridCol>
                <a:gridCol w="1026000">
                  <a:extLst>
                    <a:ext uri="{9D8B030D-6E8A-4147-A177-3AD203B41FA5}">
                      <a16:colId xmlns:a16="http://schemas.microsoft.com/office/drawing/2014/main" val="3721044822"/>
                    </a:ext>
                  </a:extLst>
                </a:gridCol>
                <a:gridCol w="1026000">
                  <a:extLst>
                    <a:ext uri="{9D8B030D-6E8A-4147-A177-3AD203B41FA5}">
                      <a16:colId xmlns:a16="http://schemas.microsoft.com/office/drawing/2014/main" val="1478380745"/>
                    </a:ext>
                  </a:extLst>
                </a:gridCol>
                <a:gridCol w="1026000">
                  <a:extLst>
                    <a:ext uri="{9D8B030D-6E8A-4147-A177-3AD203B41FA5}">
                      <a16:colId xmlns:a16="http://schemas.microsoft.com/office/drawing/2014/main" val="3835713232"/>
                    </a:ext>
                  </a:extLst>
                </a:gridCol>
                <a:gridCol w="1026000">
                  <a:extLst>
                    <a:ext uri="{9D8B030D-6E8A-4147-A177-3AD203B41FA5}">
                      <a16:colId xmlns:a16="http://schemas.microsoft.com/office/drawing/2014/main" val="3838116332"/>
                    </a:ext>
                  </a:extLst>
                </a:gridCol>
                <a:gridCol w="1026000">
                  <a:extLst>
                    <a:ext uri="{9D8B030D-6E8A-4147-A177-3AD203B41FA5}">
                      <a16:colId xmlns:a16="http://schemas.microsoft.com/office/drawing/2014/main" val="2761150186"/>
                    </a:ext>
                  </a:extLst>
                </a:gridCol>
                <a:gridCol w="1026000">
                  <a:extLst>
                    <a:ext uri="{9D8B030D-6E8A-4147-A177-3AD203B41FA5}">
                      <a16:colId xmlns:a16="http://schemas.microsoft.com/office/drawing/2014/main" val="1067117325"/>
                    </a:ext>
                  </a:extLst>
                </a:gridCol>
              </a:tblGrid>
              <a:tr h="337820">
                <a:tc>
                  <a:txBody>
                    <a:bodyPr/>
                    <a:lstStyle/>
                    <a:p>
                      <a:r>
                        <a:rPr lang="en-US" altLang="zh-TW" sz="1400" b="0" dirty="0" err="1">
                          <a:solidFill>
                            <a:schemeClr val="tx1"/>
                          </a:solidFill>
                          <a:latin typeface="Times New Roman" panose="02020603050405020304" pitchFamily="18" charset="0"/>
                          <a:cs typeface="Times New Roman" panose="02020603050405020304" pitchFamily="18" charset="0"/>
                        </a:rPr>
                        <a:t>Incr</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17.25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26.89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0.98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5.44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0(D)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845753"/>
                  </a:ext>
                </a:extLst>
              </a:tr>
              <a:tr h="337820">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Path</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5.96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23.21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50.10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51.08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530920"/>
                  </a:ext>
                </a:extLst>
              </a:tr>
            </a:tbl>
          </a:graphicData>
        </a:graphic>
      </p:graphicFrame>
      <p:sp>
        <p:nvSpPr>
          <p:cNvPr id="30" name="矩形 29">
            <a:extLst>
              <a:ext uri="{FF2B5EF4-FFF2-40B4-BE49-F238E27FC236}">
                <a16:creationId xmlns:a16="http://schemas.microsoft.com/office/drawing/2014/main" id="{AB4DF3D3-C67D-9F61-80F7-10A89C52E445}"/>
              </a:ext>
            </a:extLst>
          </p:cNvPr>
          <p:cNvSpPr/>
          <p:nvPr/>
        </p:nvSpPr>
        <p:spPr>
          <a:xfrm>
            <a:off x="295592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1" name="直線單箭頭接點 30">
            <a:extLst>
              <a:ext uri="{FF2B5EF4-FFF2-40B4-BE49-F238E27FC236}">
                <a16:creationId xmlns:a16="http://schemas.microsoft.com/office/drawing/2014/main" id="{FA6AFD1F-D76E-8745-0090-65BC36ABC867}"/>
              </a:ext>
            </a:extLst>
          </p:cNvPr>
          <p:cNvCxnSpPr>
            <a:cxnSpLocks/>
            <a:stCxn id="30" idx="3"/>
          </p:cNvCxnSpPr>
          <p:nvPr/>
        </p:nvCxnSpPr>
        <p:spPr>
          <a:xfrm>
            <a:off x="360284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137CF51-08CA-3C7B-E59E-584A702E57F2}"/>
              </a:ext>
            </a:extLst>
          </p:cNvPr>
          <p:cNvSpPr/>
          <p:nvPr/>
        </p:nvSpPr>
        <p:spPr>
          <a:xfrm>
            <a:off x="398497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Sub</a:t>
            </a:r>
          </a:p>
        </p:txBody>
      </p:sp>
      <p:cxnSp>
        <p:nvCxnSpPr>
          <p:cNvPr id="33" name="直線單箭頭接點 32">
            <a:extLst>
              <a:ext uri="{FF2B5EF4-FFF2-40B4-BE49-F238E27FC236}">
                <a16:creationId xmlns:a16="http://schemas.microsoft.com/office/drawing/2014/main" id="{43D7CE58-19FB-41B0-B921-E7250938B8A4}"/>
              </a:ext>
            </a:extLst>
          </p:cNvPr>
          <p:cNvCxnSpPr>
            <a:cxnSpLocks/>
            <a:stCxn id="32" idx="3"/>
          </p:cNvCxnSpPr>
          <p:nvPr/>
        </p:nvCxnSpPr>
        <p:spPr>
          <a:xfrm>
            <a:off x="463189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782CA40-2551-35D6-D506-F435186C4C11}"/>
              </a:ext>
            </a:extLst>
          </p:cNvPr>
          <p:cNvSpPr/>
          <p:nvPr/>
        </p:nvSpPr>
        <p:spPr>
          <a:xfrm>
            <a:off x="500154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5" name="直線單箭頭接點 34">
            <a:extLst>
              <a:ext uri="{FF2B5EF4-FFF2-40B4-BE49-F238E27FC236}">
                <a16:creationId xmlns:a16="http://schemas.microsoft.com/office/drawing/2014/main" id="{4C37E4BD-4B36-3B36-F85D-D2A523A94C39}"/>
              </a:ext>
            </a:extLst>
          </p:cNvPr>
          <p:cNvCxnSpPr>
            <a:cxnSpLocks/>
            <a:stCxn id="34" idx="3"/>
          </p:cNvCxnSpPr>
          <p:nvPr/>
        </p:nvCxnSpPr>
        <p:spPr>
          <a:xfrm>
            <a:off x="564846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929CCF-2254-737F-6F09-B95ABAC540BD}"/>
              </a:ext>
            </a:extLst>
          </p:cNvPr>
          <p:cNvSpPr/>
          <p:nvPr/>
        </p:nvSpPr>
        <p:spPr>
          <a:xfrm>
            <a:off x="603059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Mul</a:t>
            </a:r>
          </a:p>
        </p:txBody>
      </p:sp>
      <p:cxnSp>
        <p:nvCxnSpPr>
          <p:cNvPr id="37" name="直線單箭頭接點 36">
            <a:extLst>
              <a:ext uri="{FF2B5EF4-FFF2-40B4-BE49-F238E27FC236}">
                <a16:creationId xmlns:a16="http://schemas.microsoft.com/office/drawing/2014/main" id="{677EA6E9-7354-44FD-4044-0D69510456FE}"/>
              </a:ext>
            </a:extLst>
          </p:cNvPr>
          <p:cNvCxnSpPr>
            <a:cxnSpLocks/>
            <a:stCxn id="36" idx="3"/>
          </p:cNvCxnSpPr>
          <p:nvPr/>
        </p:nvCxnSpPr>
        <p:spPr>
          <a:xfrm>
            <a:off x="667751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F8015A2-19E6-BE82-3341-2E68C8B83A61}"/>
              </a:ext>
            </a:extLst>
          </p:cNvPr>
          <p:cNvSpPr/>
          <p:nvPr/>
        </p:nvSpPr>
        <p:spPr>
          <a:xfrm>
            <a:off x="705964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MR</a:t>
            </a:r>
          </a:p>
        </p:txBody>
      </p:sp>
      <p:cxnSp>
        <p:nvCxnSpPr>
          <p:cNvPr id="39" name="直線單箭頭接點 38">
            <a:extLst>
              <a:ext uri="{FF2B5EF4-FFF2-40B4-BE49-F238E27FC236}">
                <a16:creationId xmlns:a16="http://schemas.microsoft.com/office/drawing/2014/main" id="{C4AF5CA5-DC0B-B001-1B78-46420CB4D377}"/>
              </a:ext>
            </a:extLst>
          </p:cNvPr>
          <p:cNvCxnSpPr>
            <a:cxnSpLocks/>
            <a:stCxn id="38" idx="3"/>
          </p:cNvCxnSpPr>
          <p:nvPr/>
        </p:nvCxnSpPr>
        <p:spPr>
          <a:xfrm>
            <a:off x="770656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2ACBD2E-E922-F336-2795-376551305EBE}"/>
              </a:ext>
            </a:extLst>
          </p:cNvPr>
          <p:cNvSpPr/>
          <p:nvPr/>
        </p:nvSpPr>
        <p:spPr>
          <a:xfrm>
            <a:off x="808869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41" name="直線單箭頭接點 40">
            <a:extLst>
              <a:ext uri="{FF2B5EF4-FFF2-40B4-BE49-F238E27FC236}">
                <a16:creationId xmlns:a16="http://schemas.microsoft.com/office/drawing/2014/main" id="{9F337296-73EE-1BE5-41C7-D86EDA976370}"/>
              </a:ext>
            </a:extLst>
          </p:cNvPr>
          <p:cNvCxnSpPr>
            <a:cxnSpLocks/>
            <a:stCxn id="40" idx="3"/>
          </p:cNvCxnSpPr>
          <p:nvPr/>
        </p:nvCxnSpPr>
        <p:spPr>
          <a:xfrm>
            <a:off x="873561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915681C-E8E3-64DE-6E29-0ACA9038625C}"/>
              </a:ext>
            </a:extLst>
          </p:cNvPr>
          <p:cNvSpPr/>
          <p:nvPr/>
        </p:nvSpPr>
        <p:spPr>
          <a:xfrm>
            <a:off x="910526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Add</a:t>
            </a:r>
          </a:p>
        </p:txBody>
      </p:sp>
      <p:cxnSp>
        <p:nvCxnSpPr>
          <p:cNvPr id="43" name="直線單箭頭接點 42">
            <a:extLst>
              <a:ext uri="{FF2B5EF4-FFF2-40B4-BE49-F238E27FC236}">
                <a16:creationId xmlns:a16="http://schemas.microsoft.com/office/drawing/2014/main" id="{73DD2A21-1EBF-02CE-821A-8DB414074AFB}"/>
              </a:ext>
            </a:extLst>
          </p:cNvPr>
          <p:cNvCxnSpPr>
            <a:cxnSpLocks/>
            <a:stCxn id="42" idx="3"/>
          </p:cNvCxnSpPr>
          <p:nvPr/>
        </p:nvCxnSpPr>
        <p:spPr>
          <a:xfrm>
            <a:off x="975218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CA1ADA2-B4A2-4DF0-0CA0-26A3D6A2E02C}"/>
              </a:ext>
            </a:extLst>
          </p:cNvPr>
          <p:cNvSpPr/>
          <p:nvPr/>
        </p:nvSpPr>
        <p:spPr>
          <a:xfrm>
            <a:off x="10121840"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Tree>
    <p:extLst>
      <p:ext uri="{BB962C8B-B14F-4D97-AF65-F5344CB8AC3E}">
        <p14:creationId xmlns:p14="http://schemas.microsoft.com/office/powerpoint/2010/main" val="1657942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1" name="圖片 10">
            <a:extLst>
              <a:ext uri="{FF2B5EF4-FFF2-40B4-BE49-F238E27FC236}">
                <a16:creationId xmlns:a16="http://schemas.microsoft.com/office/drawing/2014/main" id="{04B3DEE5-1ABB-2DDA-2C55-643F90F27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79181"/>
            <a:ext cx="11520000" cy="34996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10" name="圖片 9">
            <a:extLst>
              <a:ext uri="{FF2B5EF4-FFF2-40B4-BE49-F238E27FC236}">
                <a16:creationId xmlns:a16="http://schemas.microsoft.com/office/drawing/2014/main" id="{38826454-D97D-36A5-AA18-BF2586770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80145"/>
            <a:ext cx="11520000" cy="4297709"/>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E2E36C6C-FB6C-5693-33D7-5CB619DF1CAB}"/>
              </a:ext>
            </a:extLst>
          </p:cNvPr>
          <p:cNvPicPr>
            <a:picLocks noChangeAspect="1"/>
          </p:cNvPicPr>
          <p:nvPr/>
        </p:nvPicPr>
        <p:blipFill>
          <a:blip r:embed="rId3"/>
          <a:stretch>
            <a:fillRect/>
          </a:stretch>
        </p:blipFill>
        <p:spPr>
          <a:xfrm>
            <a:off x="568442" y="2331467"/>
            <a:ext cx="5791088" cy="1592550"/>
          </a:xfrm>
          <a:prstGeom prst="rect">
            <a:avLst/>
          </a:prstGeom>
        </p:spPr>
      </p:pic>
      <p:pic>
        <p:nvPicPr>
          <p:cNvPr id="5" name="圖片 4">
            <a:extLst>
              <a:ext uri="{FF2B5EF4-FFF2-40B4-BE49-F238E27FC236}">
                <a16:creationId xmlns:a16="http://schemas.microsoft.com/office/drawing/2014/main" id="{F97C3410-7CDE-1925-A060-98DD90EF59BE}"/>
              </a:ext>
            </a:extLst>
          </p:cNvPr>
          <p:cNvPicPr>
            <a:picLocks noChangeAspect="1"/>
          </p:cNvPicPr>
          <p:nvPr/>
        </p:nvPicPr>
        <p:blipFill>
          <a:blip r:embed="rId4"/>
          <a:stretch>
            <a:fillRect/>
          </a:stretch>
        </p:blipFill>
        <p:spPr>
          <a:xfrm>
            <a:off x="6691034" y="2181008"/>
            <a:ext cx="3991532"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600700" y="3289300"/>
            <a:ext cx="635000" cy="317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350492" y="4775408"/>
            <a:ext cx="1241308" cy="16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59"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47010</TotalTime>
  <Words>17243</Words>
  <Application>Microsoft Office PowerPoint</Application>
  <PresentationFormat>寬螢幕</PresentationFormat>
  <Paragraphs>10788</Paragraphs>
  <Slides>144</Slides>
  <Notes>144</Notes>
  <HiddenSlides>76</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144</vt:i4>
      </vt:variant>
    </vt:vector>
  </HeadingPairs>
  <TitlesOfParts>
    <vt:vector size="156" baseType="lpstr">
      <vt:lpstr>-apple-system</vt: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432</cp:revision>
  <dcterms:created xsi:type="dcterms:W3CDTF">2015-05-05T08:02:14Z</dcterms:created>
  <dcterms:modified xsi:type="dcterms:W3CDTF">2025-05-10T10:21:40Z</dcterms:modified>
</cp:coreProperties>
</file>